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80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2C6091B-1A51-5D81-DFC4-CAAB226D24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2A35A202-CD82-39BD-AC1E-D7B46EE4366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6B7BF5D-9BF1-53BD-5D08-EFF0AB6111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E2035-4175-452C-A760-138602650F3B}" type="datetimeFigureOut">
              <a:rPr kumimoji="1" lang="ja-JP" altLang="en-US" smtClean="0"/>
              <a:t>2023/10/21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6EFCDE1-91E4-8C81-1A60-C5432C5DBB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2ACCFE6-53DB-2F71-C592-D6E4E68D9B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A065D-A330-47DE-82DF-B0BE97318E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1219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AF466D3-D858-3A86-AB4C-A40C9CD446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D0FD21FC-261D-F362-ACB8-9B4877396D7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D96F29A-D05F-ADA4-ED23-1FD736E07D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E2035-4175-452C-A760-138602650F3B}" type="datetimeFigureOut">
              <a:rPr kumimoji="1" lang="ja-JP" altLang="en-US" smtClean="0"/>
              <a:t>2023/10/21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17DE36B-D09A-74D8-BEF0-CB4531F465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8E93AC0-E5ED-5E63-909D-F9D295EA64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A065D-A330-47DE-82DF-B0BE97318E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5921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419FA81D-2826-37C6-3C30-0A28DBB29F8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601A8958-31C0-3DE7-33B6-F14EC19A5F2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8D8D928-8DB9-C7C3-D01B-1C95A30931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E2035-4175-452C-A760-138602650F3B}" type="datetimeFigureOut">
              <a:rPr kumimoji="1" lang="ja-JP" altLang="en-US" smtClean="0"/>
              <a:t>2023/10/21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F178BEC-DDBA-AC71-4CE3-71D9BBF36D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7E0FB3B-0DA0-F0AB-EB10-9B9037C93D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A065D-A330-47DE-82DF-B0BE97318E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103895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CF69245-5F8C-99BE-951A-EFA42FC61D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2F6D579-42BC-8EFA-5FE8-A9248620E3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91B1850-5E16-7A80-4537-5B5ED79F4F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E2035-4175-452C-A760-138602650F3B}" type="datetimeFigureOut">
              <a:rPr kumimoji="1" lang="ja-JP" altLang="en-US" smtClean="0"/>
              <a:t>2023/10/21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EAC7FA9-10A2-F689-EFCF-83E1CD9A30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FAC964A-1C22-8900-75CA-FDCBA21883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A065D-A330-47DE-82DF-B0BE97318E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292999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6FC6FB3-1B38-7D88-85E6-135C1FA0C8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6635FE09-71AD-61EB-96FE-FF5626367A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5228C64-FA85-5178-9144-FDED5805FE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E2035-4175-452C-A760-138602650F3B}" type="datetimeFigureOut">
              <a:rPr kumimoji="1" lang="ja-JP" altLang="en-US" smtClean="0"/>
              <a:t>2023/10/21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2D0F9CC-0589-FA3C-F7F3-2A82EE3C1E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E7BD002-AEEC-532E-F97D-3450977E2E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A065D-A330-47DE-82DF-B0BE97318E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09847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AE4F2E8-685B-1B9C-3D05-8F63455108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55B15BA-E0E7-3CAE-4F06-A1BA6934897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2AAD010C-D610-F25A-386B-B17188A3A0E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69B8D231-993B-0FA8-F886-1427086F8E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E2035-4175-452C-A760-138602650F3B}" type="datetimeFigureOut">
              <a:rPr kumimoji="1" lang="ja-JP" altLang="en-US" smtClean="0"/>
              <a:t>2023/10/21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3ECFCE80-5845-D67C-7F44-4603EC63B3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07F9DCA-5E31-3E53-62F6-80C93A6D5D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A065D-A330-47DE-82DF-B0BE97318E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73216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102A954-7E2B-D9F0-0181-24317E8C75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4DB43F65-431A-1EBC-9569-D74C65E96A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6BD94178-F7F9-8387-1A46-7E76BA30C91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8990C97D-7FA3-0B57-95BF-22D7FB99545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44803F06-74B7-C371-4EC8-DA3F25E2C19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107C04AA-D4E6-7ECF-8508-AA4CCBB38E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E2035-4175-452C-A760-138602650F3B}" type="datetimeFigureOut">
              <a:rPr kumimoji="1" lang="ja-JP" altLang="en-US" smtClean="0"/>
              <a:t>2023/10/21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7B08673F-F595-BC5A-AD98-17D9A1EEB6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F210A901-8E8B-38A7-CE1E-3E015B037F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A065D-A330-47DE-82DF-B0BE97318E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70196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D866C90-0D48-6544-F974-91F64B3D4F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27DFD9F0-EC44-CDA2-922F-EB7B3B78CD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E2035-4175-452C-A760-138602650F3B}" type="datetimeFigureOut">
              <a:rPr kumimoji="1" lang="ja-JP" altLang="en-US" smtClean="0"/>
              <a:t>2023/10/21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103DBA68-CF35-29E5-EBA8-D6D0AF61A3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666D1AB9-1514-BEA7-B5C5-FA34EE2C5D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A065D-A330-47DE-82DF-B0BE97318E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282231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309A0A8A-1DF5-1E46-2F99-DC41505B71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E2035-4175-452C-A760-138602650F3B}" type="datetimeFigureOut">
              <a:rPr kumimoji="1" lang="ja-JP" altLang="en-US" smtClean="0"/>
              <a:t>2023/10/21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B9186B9F-5D0C-AC63-BA9D-10ED556C49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5A8F0C38-0A33-716F-6103-753B15C0CA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A065D-A330-47DE-82DF-B0BE97318E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941367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13B62B3-BAC4-9EBC-A3F1-2DFD1787C8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82AE1DC-B87D-94BF-3A5C-E7B059F5EA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38318A6D-FBD4-B4B1-076B-5861F244273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68DA0A2-1BFF-27FC-0A0A-F7AC333D6B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E2035-4175-452C-A760-138602650F3B}" type="datetimeFigureOut">
              <a:rPr kumimoji="1" lang="ja-JP" altLang="en-US" smtClean="0"/>
              <a:t>2023/10/21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1C6B8E8A-871E-6A4E-B470-0E5FFDF76E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D22B443A-5FB9-A4F6-AF15-063DCFD69F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A065D-A330-47DE-82DF-B0BE97318E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15352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D40E244-749C-C18D-C634-F341739CAE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566B516A-EC0D-614C-7541-EAF3CDCFFE9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67734CC1-A6A9-18E1-AD6B-AB6A931A6FE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A31CEB4F-2BC5-97B8-E995-2755515F56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E2035-4175-452C-A760-138602650F3B}" type="datetimeFigureOut">
              <a:rPr kumimoji="1" lang="ja-JP" altLang="en-US" smtClean="0"/>
              <a:t>2023/10/21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6BA03978-5425-2CC2-D359-3F4C427579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C0F6019-1C1E-DCBF-E66E-A6A77B391E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A065D-A330-47DE-82DF-B0BE97318E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43952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B98D3C6B-638B-F763-D6CC-5CCA9FB909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46B56A95-E28D-75AE-0126-CD733D69F4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B9DFA1D-00C6-6F78-4E68-AF01E356D61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1E2035-4175-452C-A760-138602650F3B}" type="datetimeFigureOut">
              <a:rPr kumimoji="1" lang="ja-JP" altLang="en-US" smtClean="0"/>
              <a:t>2023/10/21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DA822C6-C70A-243C-0FF4-628D3F40D98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C5E67B0-09A9-161B-81B7-C124C48A06D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9A065D-A330-47DE-82DF-B0BE97318E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504613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DDC7F176-7E74-46DC-1CD9-5181E546328C}"/>
              </a:ext>
            </a:extLst>
          </p:cNvPr>
          <p:cNvSpPr/>
          <p:nvPr/>
        </p:nvSpPr>
        <p:spPr>
          <a:xfrm>
            <a:off x="0" y="0"/>
            <a:ext cx="3931920" cy="6858000"/>
          </a:xfrm>
          <a:prstGeom prst="rect">
            <a:avLst/>
          </a:prstGeom>
          <a:solidFill>
            <a:srgbClr val="FFFF0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C260362F-5413-75CF-1D6A-0CF8E73D1BB8}"/>
              </a:ext>
            </a:extLst>
          </p:cNvPr>
          <p:cNvSpPr/>
          <p:nvPr/>
        </p:nvSpPr>
        <p:spPr>
          <a:xfrm>
            <a:off x="4175762" y="0"/>
            <a:ext cx="3931920" cy="6858000"/>
          </a:xfrm>
          <a:prstGeom prst="rect">
            <a:avLst/>
          </a:prstGeom>
          <a:solidFill>
            <a:srgbClr val="FFFF0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C848A3D0-DFB7-327E-41C5-8B4C40E9D66E}"/>
              </a:ext>
            </a:extLst>
          </p:cNvPr>
          <p:cNvSpPr/>
          <p:nvPr/>
        </p:nvSpPr>
        <p:spPr>
          <a:xfrm>
            <a:off x="8260082" y="0"/>
            <a:ext cx="3931920" cy="6858000"/>
          </a:xfrm>
          <a:prstGeom prst="rect">
            <a:avLst/>
          </a:prstGeom>
          <a:solidFill>
            <a:srgbClr val="FFFF0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0" name="図 9">
            <a:extLst>
              <a:ext uri="{FF2B5EF4-FFF2-40B4-BE49-F238E27FC236}">
                <a16:creationId xmlns:a16="http://schemas.microsoft.com/office/drawing/2014/main" id="{F73DBA5B-980C-6962-22DB-B4C2738B60B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52400" y="2072641"/>
            <a:ext cx="4159364" cy="2614458"/>
          </a:xfrm>
          <a:prstGeom prst="rect">
            <a:avLst/>
          </a:prstGeom>
        </p:spPr>
      </p:pic>
      <p:pic>
        <p:nvPicPr>
          <p:cNvPr id="12" name="図 11">
            <a:extLst>
              <a:ext uri="{FF2B5EF4-FFF2-40B4-BE49-F238E27FC236}">
                <a16:creationId xmlns:a16="http://schemas.microsoft.com/office/drawing/2014/main" id="{686FE4CC-5A0D-C923-45FD-943C29EF3A8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81500" y="1808480"/>
            <a:ext cx="3190240" cy="3190240"/>
          </a:xfrm>
          <a:prstGeom prst="rect">
            <a:avLst/>
          </a:prstGeom>
        </p:spPr>
      </p:pic>
      <p:pic>
        <p:nvPicPr>
          <p:cNvPr id="14" name="図 13">
            <a:extLst>
              <a:ext uri="{FF2B5EF4-FFF2-40B4-BE49-F238E27FC236}">
                <a16:creationId xmlns:a16="http://schemas.microsoft.com/office/drawing/2014/main" id="{2CDBD579-AC71-0500-2F4E-A9498862E36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08403" y="1769268"/>
            <a:ext cx="3048317" cy="3151069"/>
          </a:xfrm>
          <a:prstGeom prst="rect">
            <a:avLst/>
          </a:prstGeom>
        </p:spPr>
      </p:pic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36CA0587-1881-1D7F-64DE-60B788D66F9B}"/>
              </a:ext>
            </a:extLst>
          </p:cNvPr>
          <p:cNvSpPr txBox="1"/>
          <p:nvPr/>
        </p:nvSpPr>
        <p:spPr>
          <a:xfrm>
            <a:off x="-1" y="50800"/>
            <a:ext cx="3931919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15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亀</a:t>
            </a: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E64FB17E-5962-25E6-86F6-FB5411DFE512}"/>
              </a:ext>
            </a:extLst>
          </p:cNvPr>
          <p:cNvSpPr txBox="1"/>
          <p:nvPr/>
        </p:nvSpPr>
        <p:spPr>
          <a:xfrm>
            <a:off x="4196079" y="40640"/>
            <a:ext cx="3931919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15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犬</a:t>
            </a:r>
            <a:endParaRPr kumimoji="1" lang="ja-JP" altLang="en-US" sz="11500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59987337-81AF-BE8F-B5C9-A2E734C54DFC}"/>
              </a:ext>
            </a:extLst>
          </p:cNvPr>
          <p:cNvSpPr txBox="1"/>
          <p:nvPr/>
        </p:nvSpPr>
        <p:spPr>
          <a:xfrm>
            <a:off x="8249919" y="60960"/>
            <a:ext cx="3931919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15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猫</a:t>
            </a:r>
          </a:p>
        </p:txBody>
      </p:sp>
    </p:spTree>
    <p:extLst>
      <p:ext uri="{BB962C8B-B14F-4D97-AF65-F5344CB8AC3E}">
        <p14:creationId xmlns:p14="http://schemas.microsoft.com/office/powerpoint/2010/main" val="25117945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</Words>
  <Application>Microsoft Office PowerPoint</Application>
  <PresentationFormat>ワイド画面</PresentationFormat>
  <Paragraphs>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HGS創英角ﾎﾟｯﾌﾟ体</vt:lpstr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megumi kamiya</dc:creator>
  <cp:lastModifiedBy>megumi kamiya</cp:lastModifiedBy>
  <cp:revision>1</cp:revision>
  <cp:lastPrinted>2023-10-21T15:05:11Z</cp:lastPrinted>
  <dcterms:created xsi:type="dcterms:W3CDTF">2023-10-21T15:04:57Z</dcterms:created>
  <dcterms:modified xsi:type="dcterms:W3CDTF">2023-10-21T15:05:22Z</dcterms:modified>
</cp:coreProperties>
</file>