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C6091B-1A51-5D81-DFC4-CAAB226D2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A35A202-CD82-39BD-AC1E-D7B46EE436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B7BF5D-9BF1-53BD-5D08-EFF0AB611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2035-4175-452C-A760-138602650F3B}" type="datetimeFigureOut">
              <a:rPr kumimoji="1" lang="ja-JP" altLang="en-US" smtClean="0"/>
              <a:t>2023/10/21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EFCDE1-91E4-8C81-1A60-C5432C5DB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ACCFE6-53DB-2F71-C592-D6E4E68D9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A065D-A330-47DE-82DF-B0BE97318E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2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F466D3-D858-3A86-AB4C-A40C9CD44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0FD21FC-261D-F362-ACB8-9B4877396D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96F29A-D05F-ADA4-ED23-1FD736E07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2035-4175-452C-A760-138602650F3B}" type="datetimeFigureOut">
              <a:rPr kumimoji="1" lang="ja-JP" altLang="en-US" smtClean="0"/>
              <a:t>2023/10/21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17DE36B-D09A-74D8-BEF0-CB4531F46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E93AC0-E5ED-5E63-909D-F9D295EA6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A065D-A330-47DE-82DF-B0BE97318E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92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19FA81D-2826-37C6-3C30-0A28DBB29F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01A8958-31C0-3DE7-33B6-F14EC19A5F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D8D928-8DB9-C7C3-D01B-1C95A3093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2035-4175-452C-A760-138602650F3B}" type="datetimeFigureOut">
              <a:rPr kumimoji="1" lang="ja-JP" altLang="en-US" smtClean="0"/>
              <a:t>2023/10/21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178BEC-DDBA-AC71-4CE3-71D9BBF36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E0FB3B-0DA0-F0AB-EB10-9B9037C93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A065D-A330-47DE-82DF-B0BE97318E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389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F69245-5F8C-99BE-951A-EFA42FC61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2F6D579-42BC-8EFA-5FE8-A9248620E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91B1850-5E16-7A80-4537-5B5ED79F4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2035-4175-452C-A760-138602650F3B}" type="datetimeFigureOut">
              <a:rPr kumimoji="1" lang="ja-JP" altLang="en-US" smtClean="0"/>
              <a:t>2023/10/21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AC7FA9-10A2-F689-EFCF-83E1CD9A3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AC964A-1C22-8900-75CA-FDCBA2188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A065D-A330-47DE-82DF-B0BE97318E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299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FC6FB3-1B38-7D88-85E6-135C1FA0C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635FE09-71AD-61EB-96FE-FF5626367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228C64-FA85-5178-9144-FDED5805F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2035-4175-452C-A760-138602650F3B}" type="datetimeFigureOut">
              <a:rPr kumimoji="1" lang="ja-JP" altLang="en-US" smtClean="0"/>
              <a:t>2023/10/21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D0F9CC-0589-FA3C-F7F3-2A82EE3C1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7BD002-AEEC-532E-F97D-3450977E2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A065D-A330-47DE-82DF-B0BE97318E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984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E4F2E8-685B-1B9C-3D05-8F6345510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5B15BA-E0E7-3CAE-4F06-A1BA693489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AAD010C-D610-F25A-386B-B17188A3A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9B8D231-993B-0FA8-F886-1427086F8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2035-4175-452C-A760-138602650F3B}" type="datetimeFigureOut">
              <a:rPr kumimoji="1" lang="ja-JP" altLang="en-US" smtClean="0"/>
              <a:t>2023/10/21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ECFCE80-5845-D67C-7F44-4603EC63B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7F9DCA-5E31-3E53-62F6-80C93A6D5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A065D-A330-47DE-82DF-B0BE97318E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7321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02A954-7E2B-D9F0-0181-24317E8C7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DB43F65-431A-1EBC-9569-D74C65E96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BD94178-F7F9-8387-1A46-7E76BA30C9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990C97D-7FA3-0B57-95BF-22D7FB9954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4803F06-74B7-C371-4EC8-DA3F25E2C1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07C04AA-D4E6-7ECF-8508-AA4CCBB38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2035-4175-452C-A760-138602650F3B}" type="datetimeFigureOut">
              <a:rPr kumimoji="1" lang="ja-JP" altLang="en-US" smtClean="0"/>
              <a:t>2023/10/21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B08673F-F595-BC5A-AD98-17D9A1EEB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210A901-8E8B-38A7-CE1E-3E015B037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A065D-A330-47DE-82DF-B0BE97318E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19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866C90-0D48-6544-F974-91F64B3D4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7DFD9F0-EC44-CDA2-922F-EB7B3B78C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2035-4175-452C-A760-138602650F3B}" type="datetimeFigureOut">
              <a:rPr kumimoji="1" lang="ja-JP" altLang="en-US" smtClean="0"/>
              <a:t>2023/10/21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03DBA68-CF35-29E5-EBA8-D6D0AF61A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66D1AB9-1514-BEA7-B5C5-FA34EE2C5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A065D-A330-47DE-82DF-B0BE97318E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223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09A0A8A-1DF5-1E46-2F99-DC41505B7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2035-4175-452C-A760-138602650F3B}" type="datetimeFigureOut">
              <a:rPr kumimoji="1" lang="ja-JP" altLang="en-US" smtClean="0"/>
              <a:t>2023/10/21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9186B9F-5D0C-AC63-BA9D-10ED556C4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A8F0C38-0A33-716F-6103-753B15C0C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A065D-A330-47DE-82DF-B0BE97318E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136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3B62B3-BAC4-9EBC-A3F1-2DFD1787C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2AE1DC-B87D-94BF-3A5C-E7B059F5E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8318A6D-FBD4-B4B1-076B-5861F24427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68DA0A2-1BFF-27FC-0A0A-F7AC333D6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2035-4175-452C-A760-138602650F3B}" type="datetimeFigureOut">
              <a:rPr kumimoji="1" lang="ja-JP" altLang="en-US" smtClean="0"/>
              <a:t>2023/10/21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C6B8E8A-871E-6A4E-B470-0E5FFDF76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22B443A-5FB9-A4F6-AF15-063DCFD69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A065D-A330-47DE-82DF-B0BE97318E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35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40E244-749C-C18D-C634-F341739CA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66B516A-EC0D-614C-7541-EAF3CDCFFE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7734CC1-A6A9-18E1-AD6B-AB6A931A6F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1CEB4F-2BC5-97B8-E995-2755515F5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2035-4175-452C-A760-138602650F3B}" type="datetimeFigureOut">
              <a:rPr kumimoji="1" lang="ja-JP" altLang="en-US" smtClean="0"/>
              <a:t>2023/10/21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BA03978-5425-2CC2-D359-3F4C42757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C0F6019-1C1E-DCBF-E66E-A6A77B391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A065D-A330-47DE-82DF-B0BE97318E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395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98D3C6B-638B-F763-D6CC-5CCA9FB90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B56A95-E28D-75AE-0126-CD733D69F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9DFA1D-00C6-6F78-4E68-AF01E356D6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E2035-4175-452C-A760-138602650F3B}" type="datetimeFigureOut">
              <a:rPr kumimoji="1" lang="ja-JP" altLang="en-US" smtClean="0"/>
              <a:t>2023/10/21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A822C6-C70A-243C-0FF4-628D3F40D9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5E67B0-09A9-161B-81B7-C124C48A06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A065D-A330-47DE-82DF-B0BE97318E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046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C7F176-7E74-46DC-1CD9-5181E546328C}"/>
              </a:ext>
            </a:extLst>
          </p:cNvPr>
          <p:cNvSpPr/>
          <p:nvPr/>
        </p:nvSpPr>
        <p:spPr>
          <a:xfrm>
            <a:off x="0" y="0"/>
            <a:ext cx="3931920" cy="6858000"/>
          </a:xfrm>
          <a:prstGeom prst="rect">
            <a:avLst/>
          </a:prstGeom>
          <a:solidFill>
            <a:srgbClr val="FFFF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60362F-5413-75CF-1D6A-0CF8E73D1BB8}"/>
              </a:ext>
            </a:extLst>
          </p:cNvPr>
          <p:cNvSpPr/>
          <p:nvPr/>
        </p:nvSpPr>
        <p:spPr>
          <a:xfrm>
            <a:off x="4175762" y="0"/>
            <a:ext cx="3931920" cy="6858000"/>
          </a:xfrm>
          <a:prstGeom prst="rect">
            <a:avLst/>
          </a:prstGeom>
          <a:solidFill>
            <a:srgbClr val="FFFF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848A3D0-DFB7-327E-41C5-8B4C40E9D66E}"/>
              </a:ext>
            </a:extLst>
          </p:cNvPr>
          <p:cNvSpPr/>
          <p:nvPr/>
        </p:nvSpPr>
        <p:spPr>
          <a:xfrm>
            <a:off x="8260082" y="0"/>
            <a:ext cx="3931920" cy="6858000"/>
          </a:xfrm>
          <a:prstGeom prst="rect">
            <a:avLst/>
          </a:prstGeom>
          <a:solidFill>
            <a:srgbClr val="FFFF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F73DBA5B-980C-6962-22DB-B4C2738B60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2072641"/>
            <a:ext cx="4159364" cy="2614458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686FE4CC-5A0D-C923-45FD-943C29EF3A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00" y="1808480"/>
            <a:ext cx="3190240" cy="3190240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2CDBD579-AC71-0500-2F4E-A9498862E3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8403" y="1769268"/>
            <a:ext cx="3048317" cy="3151069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6CA0587-1881-1D7F-64DE-60B788D66F9B}"/>
              </a:ext>
            </a:extLst>
          </p:cNvPr>
          <p:cNvSpPr txBox="1"/>
          <p:nvPr/>
        </p:nvSpPr>
        <p:spPr>
          <a:xfrm>
            <a:off x="-1" y="50800"/>
            <a:ext cx="393191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5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亀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64FB17E-5962-25E6-86F6-FB5411DFE512}"/>
              </a:ext>
            </a:extLst>
          </p:cNvPr>
          <p:cNvSpPr txBox="1"/>
          <p:nvPr/>
        </p:nvSpPr>
        <p:spPr>
          <a:xfrm>
            <a:off x="4196079" y="40640"/>
            <a:ext cx="393191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5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犬</a:t>
            </a:r>
            <a:endParaRPr kumimoji="1" lang="ja-JP" altLang="en-US" sz="115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9987337-81AF-BE8F-B5C9-A2E734C54DFC}"/>
              </a:ext>
            </a:extLst>
          </p:cNvPr>
          <p:cNvSpPr txBox="1"/>
          <p:nvPr/>
        </p:nvSpPr>
        <p:spPr>
          <a:xfrm>
            <a:off x="8249919" y="60960"/>
            <a:ext cx="393191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5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猫</a:t>
            </a:r>
          </a:p>
        </p:txBody>
      </p:sp>
    </p:spTree>
    <p:extLst>
      <p:ext uri="{BB962C8B-B14F-4D97-AF65-F5344CB8AC3E}">
        <p14:creationId xmlns:p14="http://schemas.microsoft.com/office/powerpoint/2010/main" val="2511794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HGS創英角ﾎﾟｯﾌﾟ体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megumi kamiya</dc:creator>
  <cp:lastModifiedBy>megumi kamiya</cp:lastModifiedBy>
  <cp:revision>1</cp:revision>
  <cp:lastPrinted>2023-10-21T15:05:11Z</cp:lastPrinted>
  <dcterms:created xsi:type="dcterms:W3CDTF">2023-10-21T15:04:57Z</dcterms:created>
  <dcterms:modified xsi:type="dcterms:W3CDTF">2023-10-21T15:05:22Z</dcterms:modified>
</cp:coreProperties>
</file>