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1E51"/>
    <a:srgbClr val="172C4F"/>
    <a:srgbClr val="FFFFFF"/>
    <a:srgbClr val="50214A"/>
    <a:srgbClr val="00206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478F0D-6DDA-417E-939D-ECE8DC8C2602}" v="118" dt="2024-10-05T13:56:44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39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umi kamiya" userId="2568db9938195e51" providerId="LiveId" clId="{F7478F0D-6DDA-417E-939D-ECE8DC8C2602}"/>
    <pc:docChg chg="undo custSel modSld">
      <pc:chgData name="megumi kamiya" userId="2568db9938195e51" providerId="LiveId" clId="{F7478F0D-6DDA-417E-939D-ECE8DC8C2602}" dt="2024-10-05T13:58:45.445" v="1666" actId="20577"/>
      <pc:docMkLst>
        <pc:docMk/>
      </pc:docMkLst>
      <pc:sldChg chg="addSp delSp modSp mod">
        <pc:chgData name="megumi kamiya" userId="2568db9938195e51" providerId="LiveId" clId="{F7478F0D-6DDA-417E-939D-ECE8DC8C2602}" dt="2024-10-05T13:58:45.445" v="1666" actId="20577"/>
        <pc:sldMkLst>
          <pc:docMk/>
          <pc:sldMk cId="3766339200" sldId="256"/>
        </pc:sldMkLst>
        <pc:spChg chg="del">
          <ac:chgData name="megumi kamiya" userId="2568db9938195e51" providerId="LiveId" clId="{F7478F0D-6DDA-417E-939D-ECE8DC8C2602}" dt="2024-10-05T13:23:10.122" v="4" actId="478"/>
          <ac:spMkLst>
            <pc:docMk/>
            <pc:sldMk cId="3766339200" sldId="256"/>
            <ac:spMk id="6" creationId="{9A4F2570-4AF3-4878-5FBB-94EF1A2235CF}"/>
          </ac:spMkLst>
        </pc:spChg>
        <pc:spChg chg="add mod ord">
          <ac:chgData name="megumi kamiya" userId="2568db9938195e51" providerId="LiveId" clId="{F7478F0D-6DDA-417E-939D-ECE8DC8C2602}" dt="2024-10-05T13:26:16.194" v="63" actId="167"/>
          <ac:spMkLst>
            <pc:docMk/>
            <pc:sldMk cId="3766339200" sldId="256"/>
            <ac:spMk id="7" creationId="{E41520C8-3EA6-1541-F818-12018A0F9F5E}"/>
          </ac:spMkLst>
        </pc:spChg>
        <pc:spChg chg="add mod">
          <ac:chgData name="megumi kamiya" userId="2568db9938195e51" providerId="LiveId" clId="{F7478F0D-6DDA-417E-939D-ECE8DC8C2602}" dt="2024-10-05T13:28:02.987" v="229" actId="1038"/>
          <ac:spMkLst>
            <pc:docMk/>
            <pc:sldMk cId="3766339200" sldId="256"/>
            <ac:spMk id="11" creationId="{0D17769F-BCF3-09EF-F543-964D02079AE9}"/>
          </ac:spMkLst>
        </pc:spChg>
        <pc:spChg chg="add mod">
          <ac:chgData name="megumi kamiya" userId="2568db9938195e51" providerId="LiveId" clId="{F7478F0D-6DDA-417E-939D-ECE8DC8C2602}" dt="2024-10-05T13:28:32.034" v="322" actId="1038"/>
          <ac:spMkLst>
            <pc:docMk/>
            <pc:sldMk cId="3766339200" sldId="256"/>
            <ac:spMk id="12" creationId="{86881878-C3B1-F7F7-ECCE-E6A37CA968CD}"/>
          </ac:spMkLst>
        </pc:spChg>
        <pc:spChg chg="mod">
          <ac:chgData name="megumi kamiya" userId="2568db9938195e51" providerId="LiveId" clId="{F7478F0D-6DDA-417E-939D-ECE8DC8C2602}" dt="2024-10-05T13:27:51.979" v="208" actId="1038"/>
          <ac:spMkLst>
            <pc:docMk/>
            <pc:sldMk cId="3766339200" sldId="256"/>
            <ac:spMk id="13" creationId="{E2E2B9A8-4719-D083-28BB-8BB9A7D5D27B}"/>
          </ac:spMkLst>
        </pc:spChg>
        <pc:spChg chg="mod">
          <ac:chgData name="megumi kamiya" userId="2568db9938195e51" providerId="LiveId" clId="{F7478F0D-6DDA-417E-939D-ECE8DC8C2602}" dt="2024-10-05T13:58:45.445" v="1666" actId="20577"/>
          <ac:spMkLst>
            <pc:docMk/>
            <pc:sldMk cId="3766339200" sldId="256"/>
            <ac:spMk id="14" creationId="{85437C65-1289-F65D-AAC6-C1EAC56A8677}"/>
          </ac:spMkLst>
        </pc:spChg>
        <pc:spChg chg="add del mod">
          <ac:chgData name="megumi kamiya" userId="2568db9938195e51" providerId="LiveId" clId="{F7478F0D-6DDA-417E-939D-ECE8DC8C2602}" dt="2024-10-05T13:27:56.518" v="218" actId="1038"/>
          <ac:spMkLst>
            <pc:docMk/>
            <pc:sldMk cId="3766339200" sldId="256"/>
            <ac:spMk id="15" creationId="{1539598E-EAD3-F488-BB3A-307A28017DA5}"/>
          </ac:spMkLst>
        </pc:spChg>
        <pc:spChg chg="add mod">
          <ac:chgData name="megumi kamiya" userId="2568db9938195e51" providerId="LiveId" clId="{F7478F0D-6DDA-417E-939D-ECE8DC8C2602}" dt="2024-10-05T13:35:04.222" v="893"/>
          <ac:spMkLst>
            <pc:docMk/>
            <pc:sldMk cId="3766339200" sldId="256"/>
            <ac:spMk id="16" creationId="{3CAB5A4D-61BB-5A95-EA93-56E3552EB05D}"/>
          </ac:spMkLst>
        </pc:spChg>
        <pc:spChg chg="del mod">
          <ac:chgData name="megumi kamiya" userId="2568db9938195e51" providerId="LiveId" clId="{F7478F0D-6DDA-417E-939D-ECE8DC8C2602}" dt="2024-10-05T13:26:47.651" v="69" actId="478"/>
          <ac:spMkLst>
            <pc:docMk/>
            <pc:sldMk cId="3766339200" sldId="256"/>
            <ac:spMk id="21" creationId="{286C914D-4AFD-BF4E-EAEE-A87661673712}"/>
          </ac:spMkLst>
        </pc:spChg>
        <pc:spChg chg="del">
          <ac:chgData name="megumi kamiya" userId="2568db9938195e51" providerId="LiveId" clId="{F7478F0D-6DDA-417E-939D-ECE8DC8C2602}" dt="2024-10-05T13:23:04.031" v="2" actId="478"/>
          <ac:spMkLst>
            <pc:docMk/>
            <pc:sldMk cId="3766339200" sldId="256"/>
            <ac:spMk id="22" creationId="{D1AA8570-F200-7099-3CA3-E5B9F22DC6CC}"/>
          </ac:spMkLst>
        </pc:spChg>
        <pc:spChg chg="add mod">
          <ac:chgData name="megumi kamiya" userId="2568db9938195e51" providerId="LiveId" clId="{F7478F0D-6DDA-417E-939D-ECE8DC8C2602}" dt="2024-10-05T13:58:19.155" v="1634" actId="207"/>
          <ac:spMkLst>
            <pc:docMk/>
            <pc:sldMk cId="3766339200" sldId="256"/>
            <ac:spMk id="23" creationId="{4A9BD89A-C881-A9CF-C1F4-FB22A7F35D4E}"/>
          </ac:spMkLst>
        </pc:spChg>
        <pc:picChg chg="add del mod ord modCrop">
          <ac:chgData name="megumi kamiya" userId="2568db9938195e51" providerId="LiveId" clId="{F7478F0D-6DDA-417E-939D-ECE8DC8C2602}" dt="2024-10-05T13:25:45.157" v="57" actId="478"/>
          <ac:picMkLst>
            <pc:docMk/>
            <pc:sldMk cId="3766339200" sldId="256"/>
            <ac:picMk id="3" creationId="{6CD1212D-F419-6859-88EF-8EB57A96C87F}"/>
          </ac:picMkLst>
        </pc:picChg>
        <pc:picChg chg="add del mod">
          <ac:chgData name="megumi kamiya" userId="2568db9938195e51" providerId="LiveId" clId="{F7478F0D-6DDA-417E-939D-ECE8DC8C2602}" dt="2024-10-05T13:47:06.580" v="1339" actId="478"/>
          <ac:picMkLst>
            <pc:docMk/>
            <pc:sldMk cId="3766339200" sldId="256"/>
            <ac:picMk id="5" creationId="{17473423-6CF7-C45D-AEDF-69D5A744FB96}"/>
          </ac:picMkLst>
        </pc:picChg>
        <pc:picChg chg="add mod">
          <ac:chgData name="megumi kamiya" userId="2568db9938195e51" providerId="LiveId" clId="{F7478F0D-6DDA-417E-939D-ECE8DC8C2602}" dt="2024-10-05T13:27:31.987" v="122"/>
          <ac:picMkLst>
            <pc:docMk/>
            <pc:sldMk cId="3766339200" sldId="256"/>
            <ac:picMk id="9" creationId="{F0C50F99-7625-8FE2-F7E7-52ED20D90625}"/>
          </ac:picMkLst>
        </pc:picChg>
        <pc:picChg chg="del">
          <ac:chgData name="megumi kamiya" userId="2568db9938195e51" providerId="LiveId" clId="{F7478F0D-6DDA-417E-939D-ECE8DC8C2602}" dt="2024-10-05T13:30:06.941" v="536" actId="478"/>
          <ac:picMkLst>
            <pc:docMk/>
            <pc:sldMk cId="3766339200" sldId="256"/>
            <ac:picMk id="10" creationId="{DC42E12F-B6B3-BF3B-C772-D117CF0292C6}"/>
          </ac:picMkLst>
        </pc:picChg>
        <pc:picChg chg="add del mod">
          <ac:chgData name="megumi kamiya" userId="2568db9938195e51" providerId="LiveId" clId="{F7478F0D-6DDA-417E-939D-ECE8DC8C2602}" dt="2024-10-05T13:30:12.894" v="537" actId="478"/>
          <ac:picMkLst>
            <pc:docMk/>
            <pc:sldMk cId="3766339200" sldId="256"/>
            <ac:picMk id="17" creationId="{C8DEE5D2-9963-B63C-C828-579E247F3DB4}"/>
          </ac:picMkLst>
        </pc:picChg>
        <pc:picChg chg="add mod modCrop">
          <ac:chgData name="megumi kamiya" userId="2568db9938195e51" providerId="LiveId" clId="{F7478F0D-6DDA-417E-939D-ECE8DC8C2602}" dt="2024-10-05T13:31:13.434" v="696" actId="1038"/>
          <ac:picMkLst>
            <pc:docMk/>
            <pc:sldMk cId="3766339200" sldId="256"/>
            <ac:picMk id="18" creationId="{39A9C1E8-7268-384D-869C-3BAB79C2ADEB}"/>
          </ac:picMkLst>
        </pc:picChg>
        <pc:picChg chg="del">
          <ac:chgData name="megumi kamiya" userId="2568db9938195e51" providerId="LiveId" clId="{F7478F0D-6DDA-417E-939D-ECE8DC8C2602}" dt="2024-10-05T13:22:59.417" v="0" actId="478"/>
          <ac:picMkLst>
            <pc:docMk/>
            <pc:sldMk cId="3766339200" sldId="256"/>
            <ac:picMk id="19" creationId="{4136627D-C5DB-C25A-B615-DBA6E6ABA6DC}"/>
          </ac:picMkLst>
        </pc:picChg>
        <pc:picChg chg="del">
          <ac:chgData name="megumi kamiya" userId="2568db9938195e51" providerId="LiveId" clId="{F7478F0D-6DDA-417E-939D-ECE8DC8C2602}" dt="2024-10-05T13:23:00.739" v="1" actId="478"/>
          <ac:picMkLst>
            <pc:docMk/>
            <pc:sldMk cId="3766339200" sldId="256"/>
            <ac:picMk id="20" creationId="{A90E056D-2938-0119-D0DF-74E5A52C2C4F}"/>
          </ac:picMkLst>
        </pc:picChg>
        <pc:picChg chg="add del mod">
          <ac:chgData name="megumi kamiya" userId="2568db9938195e51" providerId="LiveId" clId="{F7478F0D-6DDA-417E-939D-ECE8DC8C2602}" dt="2024-10-05T13:47:45.482" v="1343" actId="478"/>
          <ac:picMkLst>
            <pc:docMk/>
            <pc:sldMk cId="3766339200" sldId="256"/>
            <ac:picMk id="25" creationId="{11A974D5-4FF6-78F4-1202-CFE2B0D3C762}"/>
          </ac:picMkLst>
        </pc:picChg>
        <pc:picChg chg="add mod modCrop">
          <ac:chgData name="megumi kamiya" userId="2568db9938195e51" providerId="LiveId" clId="{F7478F0D-6DDA-417E-939D-ECE8DC8C2602}" dt="2024-10-05T13:56:24.740" v="1582" actId="1035"/>
          <ac:picMkLst>
            <pc:docMk/>
            <pc:sldMk cId="3766339200" sldId="256"/>
            <ac:picMk id="27" creationId="{2D5EF3A5-B252-F05B-00E9-C731411FED80}"/>
          </ac:picMkLst>
        </pc:picChg>
        <pc:picChg chg="add mod ord modCrop">
          <ac:chgData name="megumi kamiya" userId="2568db9938195e51" providerId="LiveId" clId="{F7478F0D-6DDA-417E-939D-ECE8DC8C2602}" dt="2024-10-05T13:57:38.876" v="1629" actId="166"/>
          <ac:picMkLst>
            <pc:docMk/>
            <pc:sldMk cId="3766339200" sldId="256"/>
            <ac:picMk id="29" creationId="{99A07797-505C-A107-8A2B-D3957B791F46}"/>
          </ac:picMkLst>
        </pc:picChg>
        <pc:picChg chg="add del mod modCrop">
          <ac:chgData name="megumi kamiya" userId="2568db9938195e51" providerId="LiveId" clId="{F7478F0D-6DDA-417E-939D-ECE8DC8C2602}" dt="2024-10-05T13:53:43.226" v="1471" actId="478"/>
          <ac:picMkLst>
            <pc:docMk/>
            <pc:sldMk cId="3766339200" sldId="256"/>
            <ac:picMk id="31" creationId="{70F2E2E8-24F0-F0A3-FEA3-31587F7D4BBE}"/>
          </ac:picMkLst>
        </pc:picChg>
        <pc:picChg chg="add mod modCrop">
          <ac:chgData name="megumi kamiya" userId="2568db9938195e51" providerId="LiveId" clId="{F7478F0D-6DDA-417E-939D-ECE8DC8C2602}" dt="2024-10-05T13:57:41.079" v="1630" actId="1035"/>
          <ac:picMkLst>
            <pc:docMk/>
            <pc:sldMk cId="3766339200" sldId="256"/>
            <ac:picMk id="33" creationId="{B13C37D8-F4C6-FE57-0D5B-052F9AB39478}"/>
          </ac:picMkLst>
        </pc:picChg>
        <pc:picChg chg="add mod modCrop">
          <ac:chgData name="megumi kamiya" userId="2568db9938195e51" providerId="LiveId" clId="{F7478F0D-6DDA-417E-939D-ECE8DC8C2602}" dt="2024-10-05T13:57:44.893" v="1632" actId="1037"/>
          <ac:picMkLst>
            <pc:docMk/>
            <pc:sldMk cId="3766339200" sldId="256"/>
            <ac:picMk id="34" creationId="{610E2B02-6E75-BCE7-A13A-CD8CB502D7E7}"/>
          </ac:picMkLst>
        </pc:picChg>
        <pc:picChg chg="add mod modCrop">
          <ac:chgData name="megumi kamiya" userId="2568db9938195e51" providerId="LiveId" clId="{F7478F0D-6DDA-417E-939D-ECE8DC8C2602}" dt="2024-10-05T13:57:26.599" v="1606" actId="1038"/>
          <ac:picMkLst>
            <pc:docMk/>
            <pc:sldMk cId="3766339200" sldId="256"/>
            <ac:picMk id="36" creationId="{6E3E07FA-A88B-EFBA-1539-158FEDE7FCE3}"/>
          </ac:picMkLst>
        </pc:picChg>
      </pc:sldChg>
    </pc:docChg>
  </pc:docChgLst>
  <pc:docChgLst>
    <pc:chgData name="megumi kamiya" userId="2568db9938195e51" providerId="LiveId" clId="{5E580C51-9EEF-483F-BA99-4020186C9798}"/>
    <pc:docChg chg="undo custSel modSld">
      <pc:chgData name="megumi kamiya" userId="2568db9938195e51" providerId="LiveId" clId="{5E580C51-9EEF-483F-BA99-4020186C9798}" dt="2024-08-27T14:00:19.944" v="2117" actId="20577"/>
      <pc:docMkLst>
        <pc:docMk/>
      </pc:docMkLst>
      <pc:sldChg chg="addSp delSp modSp mod">
        <pc:chgData name="megumi kamiya" userId="2568db9938195e51" providerId="LiveId" clId="{5E580C51-9EEF-483F-BA99-4020186C9798}" dt="2024-08-27T14:00:19.944" v="2117" actId="20577"/>
        <pc:sldMkLst>
          <pc:docMk/>
          <pc:sldMk cId="3766339200" sldId="256"/>
        </pc:sldMkLst>
        <pc:spChg chg="mod">
          <ac:chgData name="megumi kamiya" userId="2568db9938195e51" providerId="LiveId" clId="{5E580C51-9EEF-483F-BA99-4020186C9798}" dt="2024-08-26T12:13:06.330" v="5" actId="207"/>
          <ac:spMkLst>
            <pc:docMk/>
            <pc:sldMk cId="3766339200" sldId="256"/>
            <ac:spMk id="6" creationId="{9A4F2570-4AF3-4878-5FBB-94EF1A2235CF}"/>
          </ac:spMkLst>
        </pc:spChg>
        <pc:spChg chg="mod">
          <ac:chgData name="megumi kamiya" userId="2568db9938195e51" providerId="LiveId" clId="{5E580C51-9EEF-483F-BA99-4020186C9798}" dt="2024-08-26T12:36:28.022" v="1267" actId="14100"/>
          <ac:spMkLst>
            <pc:docMk/>
            <pc:sldMk cId="3766339200" sldId="256"/>
            <ac:spMk id="13" creationId="{E2E2B9A8-4719-D083-28BB-8BB9A7D5D27B}"/>
          </ac:spMkLst>
        </pc:spChg>
        <pc:spChg chg="mod">
          <ac:chgData name="megumi kamiya" userId="2568db9938195e51" providerId="LiveId" clId="{5E580C51-9EEF-483F-BA99-4020186C9798}" dt="2024-08-27T13:59:29.850" v="2114" actId="20577"/>
          <ac:spMkLst>
            <pc:docMk/>
            <pc:sldMk cId="3766339200" sldId="256"/>
            <ac:spMk id="14" creationId="{85437C65-1289-F65D-AAC6-C1EAC56A8677}"/>
          </ac:spMkLst>
        </pc:spChg>
        <pc:spChg chg="mod">
          <ac:chgData name="megumi kamiya" userId="2568db9938195e51" providerId="LiveId" clId="{5E580C51-9EEF-483F-BA99-4020186C9798}" dt="2024-08-26T12:36:36.293" v="1268" actId="14100"/>
          <ac:spMkLst>
            <pc:docMk/>
            <pc:sldMk cId="3766339200" sldId="256"/>
            <ac:spMk id="15" creationId="{1539598E-EAD3-F488-BB3A-307A28017DA5}"/>
          </ac:spMkLst>
        </pc:spChg>
        <pc:spChg chg="add mod">
          <ac:chgData name="megumi kamiya" userId="2568db9938195e51" providerId="LiveId" clId="{5E580C51-9EEF-483F-BA99-4020186C9798}" dt="2024-08-26T13:38:27.857" v="2079" actId="20577"/>
          <ac:spMkLst>
            <pc:docMk/>
            <pc:sldMk cId="3766339200" sldId="256"/>
            <ac:spMk id="21" creationId="{286C914D-4AFD-BF4E-EAEE-A87661673712}"/>
          </ac:spMkLst>
        </pc:spChg>
        <pc:spChg chg="add mod">
          <ac:chgData name="megumi kamiya" userId="2568db9938195e51" providerId="LiveId" clId="{5E580C51-9EEF-483F-BA99-4020186C9798}" dt="2024-08-27T14:00:19.944" v="2117" actId="20577"/>
          <ac:spMkLst>
            <pc:docMk/>
            <pc:sldMk cId="3766339200" sldId="256"/>
            <ac:spMk id="22" creationId="{D1AA8570-F200-7099-3CA3-E5B9F22DC6CC}"/>
          </ac:spMkLst>
        </pc:spChg>
        <pc:graphicFrameChg chg="del">
          <ac:chgData name="megumi kamiya" userId="2568db9938195e51" providerId="LiveId" clId="{5E580C51-9EEF-483F-BA99-4020186C9798}" dt="2024-08-26T12:12:02.776" v="1" actId="478"/>
          <ac:graphicFrameMkLst>
            <pc:docMk/>
            <pc:sldMk cId="3766339200" sldId="256"/>
            <ac:graphicFrameMk id="2" creationId="{6117CAB8-D739-25C3-6334-A4BB8B5AAE76}"/>
          </ac:graphicFrameMkLst>
        </pc:graphicFrameChg>
        <pc:graphicFrameChg chg="add del mod">
          <ac:chgData name="megumi kamiya" userId="2568db9938195e51" providerId="LiveId" clId="{5E580C51-9EEF-483F-BA99-4020186C9798}" dt="2024-08-26T12:12:14.044" v="3" actId="478"/>
          <ac:graphicFrameMkLst>
            <pc:docMk/>
            <pc:sldMk cId="3766339200" sldId="256"/>
            <ac:graphicFrameMk id="3" creationId="{3E01E07A-6CBE-E607-ABC9-A2AE33BC2EE5}"/>
          </ac:graphicFrameMkLst>
        </pc:graphicFrameChg>
        <pc:picChg chg="del">
          <ac:chgData name="megumi kamiya" userId="2568db9938195e51" providerId="LiveId" clId="{5E580C51-9EEF-483F-BA99-4020186C9798}" dt="2024-08-26T12:11:21.573" v="0" actId="478"/>
          <ac:picMkLst>
            <pc:docMk/>
            <pc:sldMk cId="3766339200" sldId="256"/>
            <ac:picMk id="5" creationId="{F8E3F968-2107-80C7-23C2-5BA6F68F3A34}"/>
          </ac:picMkLst>
        </pc:picChg>
        <pc:picChg chg="add del mod">
          <ac:chgData name="megumi kamiya" userId="2568db9938195e51" providerId="LiveId" clId="{5E580C51-9EEF-483F-BA99-4020186C9798}" dt="2024-08-26T12:13:08.245" v="6" actId="478"/>
          <ac:picMkLst>
            <pc:docMk/>
            <pc:sldMk cId="3766339200" sldId="256"/>
            <ac:picMk id="7" creationId="{ACE9DFE0-2D1E-5E18-124B-25A41265F124}"/>
          </ac:picMkLst>
        </pc:picChg>
        <pc:picChg chg="add del mod modCrop">
          <ac:chgData name="megumi kamiya" userId="2568db9938195e51" providerId="LiveId" clId="{5E580C51-9EEF-483F-BA99-4020186C9798}" dt="2024-08-26T12:29:32.199" v="1187" actId="478"/>
          <ac:picMkLst>
            <pc:docMk/>
            <pc:sldMk cId="3766339200" sldId="256"/>
            <ac:picMk id="9" creationId="{CB5DEA46-0BB1-0005-FDCA-AFC03A5FF65B}"/>
          </ac:picMkLst>
        </pc:picChg>
        <pc:picChg chg="mod modCrop">
          <ac:chgData name="megumi kamiya" userId="2568db9938195e51" providerId="LiveId" clId="{5E580C51-9EEF-483F-BA99-4020186C9798}" dt="2024-08-26T12:26:33.734" v="1131" actId="1038"/>
          <ac:picMkLst>
            <pc:docMk/>
            <pc:sldMk cId="3766339200" sldId="256"/>
            <ac:picMk id="10" creationId="{DC42E12F-B6B3-BF3B-C772-D117CF0292C6}"/>
          </ac:picMkLst>
        </pc:picChg>
        <pc:picChg chg="add del mod">
          <ac:chgData name="megumi kamiya" userId="2568db9938195e51" providerId="LiveId" clId="{5E580C51-9EEF-483F-BA99-4020186C9798}" dt="2024-08-26T12:31:28.809" v="1189" actId="478"/>
          <ac:picMkLst>
            <pc:docMk/>
            <pc:sldMk cId="3766339200" sldId="256"/>
            <ac:picMk id="12" creationId="{EB4A069A-1BC0-7D4E-5DBB-FAC650700F29}"/>
          </ac:picMkLst>
        </pc:picChg>
        <pc:picChg chg="add del mod">
          <ac:chgData name="megumi kamiya" userId="2568db9938195e51" providerId="LiveId" clId="{5E580C51-9EEF-483F-BA99-4020186C9798}" dt="2024-08-26T12:34:31.002" v="1195" actId="478"/>
          <ac:picMkLst>
            <pc:docMk/>
            <pc:sldMk cId="3766339200" sldId="256"/>
            <ac:picMk id="17" creationId="{F2D95E03-BD6E-9F52-A09E-AB52A6C0221D}"/>
          </ac:picMkLst>
        </pc:picChg>
        <pc:picChg chg="add mod modCrop">
          <ac:chgData name="megumi kamiya" userId="2568db9938195e51" providerId="LiveId" clId="{5E580C51-9EEF-483F-BA99-4020186C9798}" dt="2024-08-26T12:43:37.482" v="2047" actId="1036"/>
          <ac:picMkLst>
            <pc:docMk/>
            <pc:sldMk cId="3766339200" sldId="256"/>
            <ac:picMk id="19" creationId="{4136627D-C5DB-C25A-B615-DBA6E6ABA6DC}"/>
          </ac:picMkLst>
        </pc:picChg>
        <pc:picChg chg="add mod modCrop">
          <ac:chgData name="megumi kamiya" userId="2568db9938195e51" providerId="LiveId" clId="{5E580C51-9EEF-483F-BA99-4020186C9798}" dt="2024-08-26T12:43:24.479" v="2044" actId="1035"/>
          <ac:picMkLst>
            <pc:docMk/>
            <pc:sldMk cId="3766339200" sldId="256"/>
            <ac:picMk id="20" creationId="{A90E056D-2938-0119-D0DF-74E5A52C2C4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0FC189-4F39-F4CC-E5E9-634B586DD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A1D4B56-7DA6-FCE2-D3BA-950B084D4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4FD483-3809-F754-B1E4-9451273A3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C4AA-6548-46A5-A0A1-1F8D9D4BC270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D1B8F7-1EAB-D3FC-436C-30A89D121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603DFA-4F0A-F1F7-777D-2ADC6B506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1810-4C63-4F58-9DF1-3BEF80763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43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6B0223-DAA2-0D93-A29C-CEEC7C50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207F1DD-7B3D-C2C0-AA65-55B34386F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A716BC-F05C-9AB6-D02E-7121D3C0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C4AA-6548-46A5-A0A1-1F8D9D4BC270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A9039C-573A-532B-A524-433029DB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96786B-09D6-3FF4-E073-0A3850FF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1810-4C63-4F58-9DF1-3BEF80763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26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AD8ECC-F441-2ACB-8E5A-800D27BA6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FB7200A-3537-533C-CED0-5D3ECB2C7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356FE8-DF51-540C-12B7-B6FA0A7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C4AA-6548-46A5-A0A1-1F8D9D4BC270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A15402-9808-2DBE-362E-9442C16EB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B3AF49-9200-8910-2499-97F44CD7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1810-4C63-4F58-9DF1-3BEF80763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85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1547BA-BE02-535E-C0B5-8BBA3659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F1BC1A-D9E8-760F-1230-6D2FB80F2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6C7678-76C7-2E24-4061-753AC6E22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C4AA-6548-46A5-A0A1-1F8D9D4BC270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274594-BA3E-12BB-FA9B-73FD1886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A57715-019B-40C0-957A-D8E7E613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1810-4C63-4F58-9DF1-3BEF80763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02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3B3CCA-E76B-5139-8EE8-CCBFAB094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37C5A0-FECA-A2C7-49E6-1033CEEFF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09064E-B034-DC94-4B1B-180FCCEF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C4AA-6548-46A5-A0A1-1F8D9D4BC270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AD88A3-939A-2E61-FD53-98C73B6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482960-2380-639E-E354-CC72040D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1810-4C63-4F58-9DF1-3BEF80763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09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2B06FB-3AA9-DF6E-ECD4-4326025AE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19BA39-C4D9-94D6-D6C9-51EA15603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53C583B-EDC4-81B0-4323-9962D85FC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B1587B-B197-0177-27F9-068B9741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C4AA-6548-46A5-A0A1-1F8D9D4BC270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5D423D-E10D-3299-52B5-F60C8A1D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053FC9-F236-0232-DE57-E8A30C4D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1810-4C63-4F58-9DF1-3BEF80763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2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E747C1-A737-493E-231A-05EB8FBE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8365DB-95DA-15D5-9CC6-B1C4D1F03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433627-AC3B-223C-A7A1-892989AF0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FDA6318-C214-3BA2-40A2-2B9F2B9A5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FAE4CC2-3751-4C84-920B-873794984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003FEDE-7897-C090-32CD-37685503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C4AA-6548-46A5-A0A1-1F8D9D4BC270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75DB0A8-D82E-E816-6F0E-42383A9D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129DCB-EF02-5ACB-1893-8E28D2A5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1810-4C63-4F58-9DF1-3BEF80763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81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D30BA2-C92C-48F5-2CDF-88BA9EEE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7D5A8B-E5E0-AA4B-E3BA-C72605DE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C4AA-6548-46A5-A0A1-1F8D9D4BC270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FCF73D1-B20A-9429-7CA3-A13D0098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E56126-9450-D84C-E0A8-329D316B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1810-4C63-4F58-9DF1-3BEF80763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00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E149389-9A1F-7714-C858-D46B2AD1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C4AA-6548-46A5-A0A1-1F8D9D4BC270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66106A4-6DCF-E4D4-E577-163EF1E5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7B4E01-5193-C3B8-7D99-20BB8EAE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1810-4C63-4F58-9DF1-3BEF80763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60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49932-D9D5-8189-A7C3-4817503D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8D725E-8BB0-9FEF-8403-E73E75828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653501-9339-C2E3-2071-72FAFC250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258193-8979-24DD-CF47-A8F02488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C4AA-6548-46A5-A0A1-1F8D9D4BC270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04848A-AB2D-4267-EF57-CF048010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2B229F-EA2E-7564-84AC-FCF6C8E59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1810-4C63-4F58-9DF1-3BEF80763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7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A19AE3-3722-27DD-D1D4-B9BBFD2D5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D5178D3-DE3A-3720-D42D-8973DD048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F5D30F-1D45-F582-9F15-E36B0DD1A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E2D9A0-07A3-8D44-8BCF-D8159F335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C4AA-6548-46A5-A0A1-1F8D9D4BC270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F8E1D8-94D4-194D-29DD-A6D238AF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1AFB346-FBD9-6CAE-7992-C485A5198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1810-4C63-4F58-9DF1-3BEF80763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92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AB1E2D1-1D43-7210-48DF-4620A9E0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8E4635-1B6A-1FBA-6322-8FD89423F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E07179-40A7-DE5C-91C2-CB72ADE7F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EC4AA-6548-46A5-A0A1-1F8D9D4BC270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EF5A4E-3443-18EA-8FC5-23833D40E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EE2349-F607-EBDB-CE9E-D6EB9F15D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91810-4C63-4F58-9DF1-3BEF80763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12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41520C8-3EA6-1541-F818-12018A0F9F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2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2E2B9A8-4719-D083-28BB-8BB9A7D5D27B}"/>
              </a:ext>
            </a:extLst>
          </p:cNvPr>
          <p:cNvSpPr/>
          <p:nvPr/>
        </p:nvSpPr>
        <p:spPr>
          <a:xfrm>
            <a:off x="6191864" y="239488"/>
            <a:ext cx="5878286" cy="63790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539598E-EAD3-F488-BB3A-307A28017DA5}"/>
              </a:ext>
            </a:extLst>
          </p:cNvPr>
          <p:cNvSpPr/>
          <p:nvPr/>
        </p:nvSpPr>
        <p:spPr>
          <a:xfrm>
            <a:off x="6300720" y="348343"/>
            <a:ext cx="5660573" cy="6172200"/>
          </a:xfrm>
          <a:prstGeom prst="rect">
            <a:avLst/>
          </a:prstGeom>
          <a:solidFill>
            <a:schemeClr val="bg1"/>
          </a:solidFill>
          <a:ln w="38100">
            <a:solidFill>
              <a:srgbClr val="172C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5437C65-1289-F65D-AAC6-C1EAC56A8677}"/>
              </a:ext>
            </a:extLst>
          </p:cNvPr>
          <p:cNvSpPr txBox="1"/>
          <p:nvPr/>
        </p:nvSpPr>
        <p:spPr>
          <a:xfrm>
            <a:off x="6374157" y="478969"/>
            <a:ext cx="550817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アフタヌーンティー読書会</a:t>
            </a:r>
            <a:r>
              <a:rPr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  <a:p>
            <a:endParaRPr kumimoji="1" lang="en-US" altLang="ja-JP" sz="16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2024</a:t>
            </a:r>
            <a:r>
              <a:rPr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r>
              <a:rPr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</a:t>
            </a:r>
            <a:r>
              <a:rPr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23</a:t>
            </a:r>
            <a:r>
              <a:rPr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</a:t>
            </a:r>
            <a:r>
              <a:rPr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土・祝</a:t>
            </a:r>
            <a:r>
              <a:rPr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)15</a:t>
            </a:r>
            <a:r>
              <a:rPr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時～</a:t>
            </a:r>
            <a:r>
              <a:rPr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18</a:t>
            </a:r>
            <a:r>
              <a:rPr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</a:t>
            </a:r>
            <a:endParaRPr lang="en-US" altLang="ja-JP" sz="16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7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☕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京王プラザホテル新宿</a:t>
            </a:r>
            <a:r>
              <a:rPr kumimoji="1"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45</a:t>
            </a:r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階スカイラウンジ＜オーロラ＞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紅茶</a:t>
            </a:r>
            <a:r>
              <a: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×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マロンアフタヌーンティー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☕各線新宿駅から徒歩約</a:t>
            </a:r>
            <a:r>
              <a: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分</a:t>
            </a: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〒</a:t>
            </a:r>
            <a:r>
              <a: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160-8330 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東京都新宿区西新宿</a:t>
            </a:r>
            <a:r>
              <a: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2-2-1)</a:t>
            </a:r>
          </a:p>
          <a:p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☕参加資格は</a:t>
            </a:r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、当読書会に</a:t>
            </a:r>
            <a:r>
              <a:rPr kumimoji="1"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回以上参加されたことがある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代～</a:t>
            </a:r>
            <a:r>
              <a: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40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代の方</a:t>
            </a:r>
            <a:r>
              <a: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☕参加費お一人様</a:t>
            </a:r>
            <a:r>
              <a: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5,5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００円</a:t>
            </a: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アフタヌーンティー代＋繰り上げ端数調整</a:t>
            </a:r>
            <a:r>
              <a:rPr kumimoji="1"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</a:p>
          <a:p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☕参加人数</a:t>
            </a:r>
            <a:r>
              <a: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名まで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ja-JP" altLang="en-US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D17769F-BCF3-09EF-F543-964D02079AE9}"/>
              </a:ext>
            </a:extLst>
          </p:cNvPr>
          <p:cNvSpPr/>
          <p:nvPr/>
        </p:nvSpPr>
        <p:spPr>
          <a:xfrm>
            <a:off x="93574" y="269056"/>
            <a:ext cx="5878286" cy="63790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6881878-C3B1-F7F7-ECCE-E6A37CA968CD}"/>
              </a:ext>
            </a:extLst>
          </p:cNvPr>
          <p:cNvSpPr/>
          <p:nvPr/>
        </p:nvSpPr>
        <p:spPr>
          <a:xfrm>
            <a:off x="202432" y="350615"/>
            <a:ext cx="5660573" cy="6172200"/>
          </a:xfrm>
          <a:prstGeom prst="rect">
            <a:avLst/>
          </a:prstGeom>
          <a:solidFill>
            <a:schemeClr val="bg1"/>
          </a:solidFill>
          <a:ln w="38100">
            <a:solidFill>
              <a:srgbClr val="172C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CAB5A4D-61BB-5A95-EA93-56E3552EB05D}"/>
              </a:ext>
            </a:extLst>
          </p:cNvPr>
          <p:cNvSpPr txBox="1"/>
          <p:nvPr/>
        </p:nvSpPr>
        <p:spPr>
          <a:xfrm>
            <a:off x="313393" y="457512"/>
            <a:ext cx="530948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kumimoji="1"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通常読書会</a:t>
            </a:r>
            <a:r>
              <a:rPr kumimoji="1" lang="en-US" altLang="ja-JP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endParaRPr lang="en-US" altLang="ja-JP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2024</a:t>
            </a:r>
            <a:r>
              <a:rPr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１月</a:t>
            </a:r>
            <a:r>
              <a:rPr lang="en-US" altLang="ja-JP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</a:t>
            </a:r>
            <a:r>
              <a:rPr lang="en-US" altLang="ja-JP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</a:t>
            </a:r>
            <a:r>
              <a:rPr lang="en-US" altLang="ja-JP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朝</a:t>
            </a:r>
            <a:r>
              <a:rPr lang="en-US" altLang="ja-JP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時～</a:t>
            </a:r>
            <a:r>
              <a:rPr lang="en-US" altLang="ja-JP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12</a:t>
            </a:r>
            <a:r>
              <a:rPr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</a:t>
            </a:r>
            <a:endParaRPr lang="en-US" altLang="ja-JP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2024</a:t>
            </a:r>
            <a:r>
              <a:rPr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年１</a:t>
            </a:r>
            <a:r>
              <a:rPr lang="en-US" altLang="ja-JP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月１７日</a:t>
            </a:r>
            <a:r>
              <a:rPr lang="en-US" altLang="ja-JP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</a:t>
            </a:r>
            <a:r>
              <a:rPr lang="en-US" altLang="ja-JP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朝</a:t>
            </a:r>
            <a:r>
              <a:rPr lang="en-US" altLang="ja-JP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時～</a:t>
            </a:r>
            <a:r>
              <a:rPr lang="en-US" altLang="ja-JP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12</a:t>
            </a:r>
            <a:r>
              <a:rPr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</a:t>
            </a:r>
            <a:endParaRPr kumimoji="1" lang="en-US" altLang="ja-JP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テーマフリー・自由紹介型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🍁池袋駅徒歩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分の喫茶店で開催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🍁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少人数制</a:t>
            </a: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名程度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🍁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代～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40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代の方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🍁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読書会初心者さん歓迎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🍁参加費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700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円＋ご自身の飲食費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39A9C1E8-7268-384D-869C-3BAB79C2AD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11350" r="10294" b="13202"/>
          <a:stretch/>
        </p:blipFill>
        <p:spPr>
          <a:xfrm>
            <a:off x="2743206" y="4954137"/>
            <a:ext cx="3057099" cy="15109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A9BD89A-C881-A9CF-C1F4-FB22A7F35D4E}"/>
              </a:ext>
            </a:extLst>
          </p:cNvPr>
          <p:cNvSpPr txBox="1"/>
          <p:nvPr/>
        </p:nvSpPr>
        <p:spPr>
          <a:xfrm>
            <a:off x="6412176" y="6206615"/>
            <a:ext cx="5508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D11E5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sz="1200" b="1" dirty="0">
                <a:solidFill>
                  <a:srgbClr val="D11E5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イラストはイメージです。メニューは参加者の方にメールでご案内いたします。</a:t>
            </a:r>
            <a:endParaRPr lang="en-US" altLang="ja-JP" sz="1200" b="1" dirty="0">
              <a:solidFill>
                <a:srgbClr val="D11E5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2D5EF3A5-B252-F05B-00E9-C731411FE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7917" l="19063" r="70688">
                        <a14:foregroundMark x1="22063" y1="97000" x2="22063" y2="97000"/>
                        <a14:foregroundMark x1="19063" y1="94917" x2="19063" y2="94917"/>
                        <a14:foregroundMark x1="19063" y1="94917" x2="19063" y2="94917"/>
                        <a14:foregroundMark x1="45875" y1="4500" x2="45875" y2="4500"/>
                        <a14:foregroundMark x1="70688" y1="94333" x2="70688" y2="94333"/>
                        <a14:foregroundMark x1="44875" y1="97917" x2="44875" y2="9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57" r="26878"/>
          <a:stretch/>
        </p:blipFill>
        <p:spPr>
          <a:xfrm>
            <a:off x="10241281" y="3857837"/>
            <a:ext cx="1642516" cy="223313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B13C37D8-F4C6-FE57-0D5B-052F9AB39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t="6510" r="76367" b="70711"/>
          <a:stretch/>
        </p:blipFill>
        <p:spPr>
          <a:xfrm>
            <a:off x="9522262" y="4957690"/>
            <a:ext cx="786171" cy="63673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610E2B02-6E75-BCE7-A13A-CD8CB502D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8" t="41490" r="5216" b="41017"/>
          <a:stretch/>
        </p:blipFill>
        <p:spPr>
          <a:xfrm>
            <a:off x="9071365" y="5551352"/>
            <a:ext cx="834422" cy="459074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E3E07FA-A88B-EFBA-1539-158FEDE7F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0" t="61725" b="8302"/>
          <a:stretch/>
        </p:blipFill>
        <p:spPr>
          <a:xfrm>
            <a:off x="7685764" y="5161141"/>
            <a:ext cx="1343008" cy="896393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99A07797-505C-A107-8A2B-D3957B791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0" t="11156" r="5216" b="58082"/>
          <a:stretch/>
        </p:blipFill>
        <p:spPr>
          <a:xfrm>
            <a:off x="8672916" y="4874981"/>
            <a:ext cx="937768" cy="7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39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186</Words>
  <Application>Microsoft Office PowerPoint</Application>
  <PresentationFormat>ワイド画面</PresentationFormat>
  <Paragraphs>36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UD デジタル 教科書体 NK-B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megumi kamiya</dc:creator>
  <cp:lastModifiedBy>megumi kamiya</cp:lastModifiedBy>
  <cp:revision>1</cp:revision>
  <dcterms:created xsi:type="dcterms:W3CDTF">2024-07-15T15:39:56Z</dcterms:created>
  <dcterms:modified xsi:type="dcterms:W3CDTF">2024-10-05T13:58:46Z</dcterms:modified>
</cp:coreProperties>
</file>